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-61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pPr/>
              <a:t>14-09-2016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729049"/>
            <a:ext cx="4819135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haveta à direita 4"/>
          <p:cNvSpPr/>
          <p:nvPr/>
        </p:nvSpPr>
        <p:spPr>
          <a:xfrm>
            <a:off x="7030991" y="811850"/>
            <a:ext cx="130239" cy="766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Chaveta à direita 5"/>
          <p:cNvSpPr/>
          <p:nvPr/>
        </p:nvSpPr>
        <p:spPr>
          <a:xfrm>
            <a:off x="7039225" y="1773288"/>
            <a:ext cx="130239" cy="766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Chaveta à direita 6"/>
          <p:cNvSpPr/>
          <p:nvPr/>
        </p:nvSpPr>
        <p:spPr>
          <a:xfrm>
            <a:off x="7040008" y="2883281"/>
            <a:ext cx="130239" cy="766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haveta à direita 7"/>
          <p:cNvSpPr/>
          <p:nvPr/>
        </p:nvSpPr>
        <p:spPr>
          <a:xfrm>
            <a:off x="7053152" y="4215043"/>
            <a:ext cx="130239" cy="766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CaixaDeTexto 9"/>
          <p:cNvSpPr txBox="1"/>
          <p:nvPr/>
        </p:nvSpPr>
        <p:spPr>
          <a:xfrm>
            <a:off x="7302837" y="795106"/>
            <a:ext cx="2767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/>
              <a:t>Barra de cofinanciamento</a:t>
            </a:r>
            <a:r>
              <a:rPr lang="pt-PT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(confirme </a:t>
            </a:r>
            <a:r>
              <a:rPr lang="pt-PT" sz="120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 programa </a:t>
            </a:r>
            <a:r>
              <a:rPr lang="pt-PT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 o fundo da União </a:t>
            </a:r>
            <a:r>
              <a:rPr lang="pt-PT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r>
              <a:rPr lang="pt-PT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uropeia que cofinancia o projeto para selecionar a barra de cofinanciamento correta)</a:t>
            </a:r>
            <a:endParaRPr lang="pt-PT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7319310" y="2016418"/>
            <a:ext cx="2767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/>
              <a:t>Identificação do projeto</a:t>
            </a:r>
            <a:endParaRPr lang="pt-PT" sz="1200" dirty="0"/>
          </a:p>
        </p:txBody>
      </p:sp>
      <p:sp>
        <p:nvSpPr>
          <p:cNvPr id="12" name="Retângulo 11"/>
          <p:cNvSpPr/>
          <p:nvPr/>
        </p:nvSpPr>
        <p:spPr>
          <a:xfrm>
            <a:off x="2160031" y="198446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160031" y="1690381"/>
            <a:ext cx="453733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/>
              <a:t>Designação do projeto | </a:t>
            </a:r>
            <a:br>
              <a:rPr lang="pt-PT" sz="1100" dirty="0" smtClean="0"/>
            </a:br>
            <a:r>
              <a:rPr lang="pt-PT" sz="1100" dirty="0" smtClean="0"/>
              <a:t>Código do projeto |</a:t>
            </a:r>
          </a:p>
          <a:p>
            <a:r>
              <a:rPr lang="pt-PT" sz="1100" dirty="0" smtClean="0"/>
              <a:t>Objetivo principal|</a:t>
            </a:r>
            <a:r>
              <a:rPr lang="pt-PT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Ver alternativas sugeridas para os cartazes/painéis</a:t>
            </a:r>
            <a:endParaRPr lang="pt-PT" sz="900" dirty="0" smtClean="0"/>
          </a:p>
          <a:p>
            <a:r>
              <a:rPr lang="pt-PT" sz="1100" dirty="0" smtClean="0"/>
              <a:t>Região de intervenção |</a:t>
            </a:r>
          </a:p>
          <a:p>
            <a:r>
              <a:rPr lang="pt-PT" sz="1100" dirty="0" smtClean="0"/>
              <a:t>Entidade beneficiária |</a:t>
            </a:r>
            <a:endParaRPr lang="pt-PT" sz="11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7273998" y="3129082"/>
            <a:ext cx="2767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/>
              <a:t>Notificação de aprovação</a:t>
            </a:r>
            <a:endParaRPr lang="pt-PT" sz="12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160031" y="3163330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160031" y="2759066"/>
            <a:ext cx="453733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/>
              <a:t>Data de aprovação | </a:t>
            </a:r>
            <a:r>
              <a:rPr lang="pt-PT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dd</a:t>
            </a:r>
            <a:r>
              <a:rPr lang="pt-PT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-mm-</a:t>
            </a:r>
            <a:r>
              <a:rPr lang="pt-PT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aaaa</a:t>
            </a:r>
            <a:endParaRPr lang="pt-PT" sz="900" dirty="0" smtClean="0"/>
          </a:p>
          <a:p>
            <a:r>
              <a:rPr lang="pt-PT" sz="1100" dirty="0" smtClean="0"/>
              <a:t>Data de início | </a:t>
            </a:r>
            <a:r>
              <a:rPr lang="pt-PT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dd</a:t>
            </a:r>
            <a:r>
              <a:rPr lang="pt-PT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-mm-</a:t>
            </a:r>
            <a:r>
              <a:rPr lang="pt-PT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aaaa</a:t>
            </a:r>
            <a:r>
              <a:rPr lang="pt-PT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1100" dirty="0" smtClean="0"/>
              <a:t/>
            </a:r>
            <a:br>
              <a:rPr lang="pt-PT" sz="1100" dirty="0" smtClean="0"/>
            </a:br>
            <a:r>
              <a:rPr lang="pt-PT" sz="1100" dirty="0" smtClean="0"/>
              <a:t>Data de conclusão | </a:t>
            </a:r>
            <a:r>
              <a:rPr lang="pt-PT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dd</a:t>
            </a:r>
            <a:r>
              <a:rPr lang="pt-PT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-mm-</a:t>
            </a:r>
            <a:r>
              <a:rPr lang="pt-PT" sz="9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aaaa</a:t>
            </a:r>
            <a:endParaRPr lang="pt-PT" sz="900" dirty="0" smtClean="0"/>
          </a:p>
          <a:p>
            <a:r>
              <a:rPr lang="pt-PT" sz="1100" dirty="0" smtClean="0"/>
              <a:t>Custo total elegível |</a:t>
            </a:r>
          </a:p>
          <a:p>
            <a:r>
              <a:rPr lang="pt-PT" sz="1100" dirty="0" smtClean="0"/>
              <a:t>Apoio financeiro da União Europeia | </a:t>
            </a:r>
            <a:r>
              <a:rPr lang="pt-PT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 referência ao Fundo, por exemplo, </a:t>
            </a:r>
            <a:br>
              <a:rPr lang="pt-PT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pt-PT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FEDER – 55.567,00 EUR</a:t>
            </a:r>
          </a:p>
          <a:p>
            <a:r>
              <a:rPr lang="pt-PT" sz="1100" dirty="0" smtClean="0"/>
              <a:t>Apoio financeiro público nacional/regional | </a:t>
            </a:r>
            <a:r>
              <a:rPr lang="pt-PT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Quando aplicável</a:t>
            </a:r>
            <a:endParaRPr lang="pt-PT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7302828" y="4361238"/>
            <a:ext cx="2767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/>
              <a:t>Descrição do projeto, com eventual monitorização do nível de execução</a:t>
            </a:r>
            <a:endParaRPr lang="pt-PT" sz="120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668" y="4144481"/>
            <a:ext cx="1163981" cy="1055852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>
            <a:off x="2160031" y="4379264"/>
            <a:ext cx="31904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/>
              <a:t>Objetivos, atividades e </a:t>
            </a:r>
            <a:br>
              <a:rPr lang="pt-PT" sz="1100" dirty="0" smtClean="0"/>
            </a:br>
            <a:r>
              <a:rPr lang="pt-PT" sz="1100" dirty="0" smtClean="0"/>
              <a:t>resultados esperados/atingidos</a:t>
            </a:r>
            <a:endParaRPr lang="pt-PT" sz="11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2160031" y="5521615"/>
            <a:ext cx="4475547" cy="1076894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7368729" y="5836515"/>
            <a:ext cx="2767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/>
              <a:t>Fotos, vídeos e outros suportes audiovisuais</a:t>
            </a:r>
            <a:endParaRPr lang="pt-PT" sz="1200" dirty="0"/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42362" y="5683502"/>
            <a:ext cx="158510" cy="768163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016046" y="922026"/>
            <a:ext cx="4752000" cy="441445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47026" y="5521615"/>
            <a:ext cx="1608693" cy="1076894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145678" y="5521615"/>
            <a:ext cx="1613049" cy="1076894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7" cstate="print"/>
          <a:srcRect l="4543" r="14822"/>
          <a:stretch>
            <a:fillRect/>
          </a:stretch>
        </p:blipFill>
        <p:spPr>
          <a:xfrm>
            <a:off x="5366657" y="5519616"/>
            <a:ext cx="1306286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712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67</Words>
  <Application>Microsoft Office PowerPoint</Application>
  <PresentationFormat>Personalizados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Tema do Office</vt:lpstr>
      <vt:lpstr>Diapositivo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lurdes.manso</cp:lastModifiedBy>
  <cp:revision>25</cp:revision>
  <dcterms:created xsi:type="dcterms:W3CDTF">2016-05-05T08:41:36Z</dcterms:created>
  <dcterms:modified xsi:type="dcterms:W3CDTF">2016-09-14T15:09:22Z</dcterms:modified>
</cp:coreProperties>
</file>